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FFC4"/>
    <a:srgbClr val="00CC9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106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89B0AD87-93C4-478F-ACA3-1411CFA387C2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DCF9570E-9F76-4DB9-A4F8-F4D74A9BC9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600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F9570E-9F76-4DB9-A4F8-F4D74A9BC99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601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2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79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36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87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905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49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1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62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14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08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4B3B8-EDB8-4498-9203-6B9C2626996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85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-27383"/>
            <a:ext cx="9144000" cy="1152128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回日本メディカル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AI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学会学術集会</a:t>
            </a:r>
            <a:br>
              <a:rPr kumimoji="1" lang="en-US" altLang="ja-JP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kumimoji="1" lang="ja-JP" altLang="en-US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ポスター・チラシ　荷札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204903"/>
              </p:ext>
            </p:extLst>
          </p:nvPr>
        </p:nvGraphicFramePr>
        <p:xfrm>
          <a:off x="35496" y="1419564"/>
          <a:ext cx="9036496" cy="5004816"/>
        </p:xfrm>
        <a:graphic>
          <a:graphicData uri="http://schemas.openxmlformats.org/drawingml/2006/table">
            <a:tbl>
              <a:tblPr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貴団体名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1112935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貴　社　名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担　当　者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ポスター　　　枚　</a:t>
                      </a:r>
                      <a:r>
                        <a:rPr kumimoji="1" lang="en-US" altLang="ja-JP" sz="2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2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チラシ　　　枚　　　</a:t>
                      </a:r>
                      <a:endParaRPr kumimoji="1" lang="en-US" altLang="ja-JP" sz="28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緊 急 連 絡 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送　　付　　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〒</a:t>
                      </a:r>
                      <a:r>
                        <a:rPr kumimoji="1"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105-6305</a:t>
                      </a:r>
                      <a:r>
                        <a:rPr kumimoji="1" lang="ja-JP" altLang="en-US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東京都港区虎ノ門</a:t>
                      </a:r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1-23-3</a:t>
                      </a:r>
                      <a:r>
                        <a:rPr kumimoji="1" lang="ja-JP" altLang="en-US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endParaRPr kumimoji="1" lang="en-US" altLang="ja-JP" sz="180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　　　　　　　　　　　　　　　　　虎ノ門ヒルズ森タワー</a:t>
                      </a:r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</a:t>
                      </a:r>
                      <a:r>
                        <a:rPr kumimoji="1" lang="ja-JP" altLang="en-US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階</a:t>
                      </a:r>
                      <a:endParaRPr kumimoji="1" lang="zh-TW" altLang="en-US" sz="180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虎ノ門ヒルズフォーラム　</a:t>
                      </a:r>
                      <a:r>
                        <a:rPr kumimoji="1"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宛</a:t>
                      </a:r>
                    </a:p>
                    <a:p>
                      <a:r>
                        <a:rPr kumimoji="1"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TEL</a:t>
                      </a:r>
                      <a:r>
                        <a:rPr kumimoji="1"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03-6406-6226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着　日　指　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ja-JP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lang="en-US" altLang="ja-JP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lang="ja-JP" altLang="en-US" sz="2400" b="1" u="sng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日（木）</a:t>
                      </a:r>
                      <a:r>
                        <a:rPr lang="en-US" altLang="ja-JP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14:00-16:00</a:t>
                      </a:r>
                      <a:r>
                        <a:rPr lang="ja-JP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着指定</a:t>
                      </a:r>
                      <a:endParaRPr kumimoji="1" lang="ja-JP" altLang="en-US" sz="2400" b="1" u="sng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en-US" altLang="ja-JP" sz="11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1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上記期日以外に送られたお荷物に関しましては、管理いたしかねますのでご注意ください。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荷　物　個　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      </a:t>
                      </a:r>
                      <a:r>
                        <a:rPr kumimoji="1" lang="en-US" altLang="ja-JP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   </a:t>
                      </a:r>
                      <a:r>
                        <a:rPr kumimoji="1" lang="en-US" altLang="ja-JP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          個口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35496" y="6536377"/>
            <a:ext cx="52709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荷物管理のため、送付票を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カラーコピー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の上、すべての荷物に貼付してください。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267210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115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Calibri</vt:lpstr>
      <vt:lpstr>Office ​​テーマ</vt:lpstr>
      <vt:lpstr>第8回日本メディカルAI学会学術集会 ポスター・チラシ　荷札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第13回 日本Acute Care Surgery学会学術集会</dc:title>
  <dc:creator>横山将司</dc:creator>
  <cp:lastModifiedBy>Masashi Yokoyama</cp:lastModifiedBy>
  <cp:revision>22</cp:revision>
  <cp:lastPrinted>2022-08-17T05:32:41Z</cp:lastPrinted>
  <dcterms:created xsi:type="dcterms:W3CDTF">2018-12-20T01:21:13Z</dcterms:created>
  <dcterms:modified xsi:type="dcterms:W3CDTF">2026-05-11T09:07:09Z</dcterms:modified>
</cp:coreProperties>
</file>